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5" r:id="rId2"/>
    <p:sldId id="271" r:id="rId3"/>
    <p:sldId id="264" r:id="rId4"/>
    <p:sldId id="269" r:id="rId5"/>
    <p:sldId id="273" r:id="rId6"/>
    <p:sldId id="270" r:id="rId7"/>
    <p:sldId id="272" r:id="rId8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3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B161BC7-F976-4C67-B82E-BCD6BA231E90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FFE5DF57-6AAA-42D3-8581-46E6D1E06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7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23ED37E-0BE7-4289-A4B9-3971E0E895F6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2970930-CC75-41BE-9113-C9C022EA5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D9CB-B868-4F7D-955F-CB8C32E9B0A5}" type="datetime4">
              <a:rPr lang="en-US" smtClean="0"/>
              <a:t>April 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6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5EFC-7F59-4042-948C-355EFD41D3E6}" type="datetime4">
              <a:rPr lang="en-US" smtClean="0"/>
              <a:t>April 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6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E31E-A7AA-4FF4-9ED4-926BD0429193}" type="datetime4">
              <a:rPr lang="en-US" smtClean="0"/>
              <a:t>April 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3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2230-70C8-4BAC-A8FF-F0A3F5F371AE}" type="datetime4">
              <a:rPr lang="en-US" smtClean="0"/>
              <a:t>April 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3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B41E5-6820-45DE-879D-C1368F8CE5F9}" type="datetime4">
              <a:rPr lang="en-US" smtClean="0"/>
              <a:t>April 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4F57-E433-48F2-8D1F-6312599BABDB}" type="datetime4">
              <a:rPr lang="en-US" smtClean="0"/>
              <a:t>April 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1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09081-18F1-433E-8A17-238BEC61C1A5}" type="datetime4">
              <a:rPr lang="en-US" smtClean="0"/>
              <a:t>April 5,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1206-FE95-4281-B440-ACF76B3F76E5}" type="datetime4">
              <a:rPr lang="en-US" smtClean="0"/>
              <a:t>April 5,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9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D74B-8983-4C44-AA97-680B6F531AC0}" type="datetime4">
              <a:rPr lang="en-US" smtClean="0"/>
              <a:t>April 5,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3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D71F-AACE-44F5-A6F7-B8D605B822E3}" type="datetime4">
              <a:rPr lang="en-US" smtClean="0"/>
              <a:t>April 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EE9BE-4EE6-40E1-93FA-9BE9A3DCCF5B}" type="datetime4">
              <a:rPr lang="en-US" smtClean="0"/>
              <a:t>April 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2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3B042-5C68-400F-8B26-A6E550B7AEC1}" type="datetime4">
              <a:rPr lang="en-US" smtClean="0"/>
              <a:t>April 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©2004-2015 Mongolian Learning Corporation.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E3EF1-76FA-4E1A-90C9-C200FD844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9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galan@mnums.edu.mn" TargetMode="External"/><Relationship Id="rId2" Type="http://schemas.openxmlformats.org/officeDocument/2006/relationships/hyperlink" Target="mailto:altantsetsegsh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91" y="560654"/>
            <a:ext cx="83525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Зөвлөх зэрэг горилогч тайлан хамгаалахдаа дараах зүйлийг анхаарна уу. </a:t>
            </a:r>
          </a:p>
          <a:p>
            <a:pPr algn="just"/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mn-MN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РРТ  - 10 минутад багтаан танилцуулах /1 зэрэг горилогч/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Arial 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үсгийн фонт ашиглах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mn-MN" dirty="0">
                <a:latin typeface="Arial" pitchFamily="34" charset="0"/>
                <a:cs typeface="Arial" pitchFamily="34" charset="0"/>
              </a:rPr>
              <a:t>Зөвлөх зэрэг горилогчийн товч танилцуулга /</a:t>
            </a:r>
            <a:r>
              <a:rPr lang="mn-MN" i="1" dirty="0">
                <a:latin typeface="Arial" pitchFamily="34" charset="0"/>
                <a:cs typeface="Arial" pitchFamily="34" charset="0"/>
              </a:rPr>
              <a:t>хавсаргасан загвараар,  танилцуулгын зургаа албан, шаардлага хангахуйц зураг оруулна уу/</a:t>
            </a:r>
          </a:p>
          <a:p>
            <a:pPr algn="just"/>
            <a:endParaRPr lang="mn-M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935" y="2854902"/>
            <a:ext cx="82278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2"/>
              </a:rPr>
              <a:t>Жич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2"/>
              </a:rPr>
              <a:t>:</a:t>
            </a:r>
            <a:endParaRPr lang="mn-MN" dirty="0">
              <a:solidFill>
                <a:srgbClr val="FF0000"/>
              </a:solidFill>
              <a:latin typeface="Arial" pitchFamily="34" charset="0"/>
              <a:cs typeface="Arial" pitchFamily="34" charset="0"/>
              <a:hlinkClick r:id="rId2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PPT 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файлаа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michidmaa@hdc.gov.mn </a:t>
            </a:r>
            <a:r>
              <a:rPr lang="mn-MN" dirty="0">
                <a:latin typeface="Arial" pitchFamily="34" charset="0"/>
                <a:cs typeface="Arial" pitchFamily="34" charset="0"/>
              </a:rPr>
              <a:t>и-мэйл хаягаар 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оны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-р сарын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-ны</a:t>
            </a:r>
            <a:r>
              <a:rPr lang="mn-MN" dirty="0">
                <a:latin typeface="Arial" pitchFamily="34" charset="0"/>
                <a:cs typeface="Arial" pitchFamily="34" charset="0"/>
              </a:rPr>
              <a:t> дотор ирүүлнэ үү.  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endParaRPr lang="mn-MN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mn-MN" dirty="0">
                <a:latin typeface="Arial" pitchFamily="34" charset="0"/>
                <a:cs typeface="Arial" pitchFamily="34" charset="0"/>
              </a:rPr>
              <a:t>тайлан хамгаалах өдөр Нийтлэг болон тусгай шаардлагыг хангасныг гэрчлэх баримт, бичиг бүхий хавтас, бүтээлтэйгээ ирэх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mn-MN" dirty="0">
                <a:latin typeface="Arial" pitchFamily="34" charset="0"/>
                <a:cs typeface="Arial" pitchFamily="34" charset="0"/>
              </a:rPr>
              <a:t>Утас </a:t>
            </a:r>
            <a:r>
              <a:rPr lang="en-US" dirty="0">
                <a:latin typeface="Arial" pitchFamily="34" charset="0"/>
                <a:cs typeface="Arial" pitchFamily="34" charset="0"/>
              </a:rPr>
              <a:t>: 99095127 /</a:t>
            </a:r>
            <a:r>
              <a:rPr lang="mn-MN" dirty="0">
                <a:latin typeface="Arial" pitchFamily="34" charset="0"/>
                <a:cs typeface="Arial" pitchFamily="34" charset="0"/>
              </a:rPr>
              <a:t>Ч.Мичидмаа/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mn-MN" dirty="0">
                <a:latin typeface="Arial" pitchFamily="34" charset="0"/>
                <a:cs typeface="Arial" pitchFamily="34" charset="0"/>
              </a:rPr>
              <a:t>Монголын хүүхдийн анагаахын академийн нарийн бичиг Б.Амгалан </a:t>
            </a:r>
            <a:r>
              <a:rPr lang="en-US" dirty="0">
                <a:latin typeface="Arial" pitchFamily="34" charset="0"/>
                <a:cs typeface="Arial" pitchFamily="34" charset="0"/>
                <a:hlinkClick r:id="rId3"/>
              </a:rPr>
              <a:t>amgalan@mnums.edu.mn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mn-MN" dirty="0">
                <a:latin typeface="Arial" pitchFamily="34" charset="0"/>
                <a:cs typeface="Arial" pitchFamily="34" charset="0"/>
              </a:rPr>
              <a:t>хаягаар давхар ирүүлнэ үү.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21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641" y="420588"/>
            <a:ext cx="554947" cy="6379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2" y="501469"/>
            <a:ext cx="1362074" cy="59846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15101" y="544359"/>
            <a:ext cx="2295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Нийгэмлэг, холбооны лого оруулах </a:t>
            </a:r>
            <a:endParaRPr lang="en-US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634942"/>
            <a:ext cx="8526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Горилж буй мэргэжил,</a:t>
            </a:r>
          </a:p>
          <a:p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мэргэшлийн чиглэл, шатлал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Дот</a:t>
            </a:r>
            <a:r>
              <a:rPr lang="mn-MN" dirty="0">
                <a:latin typeface="Arial" pitchFamily="34" charset="0"/>
                <a:cs typeface="Arial" pitchFamily="34" charset="0"/>
              </a:rPr>
              <a:t>рын анагаах</a:t>
            </a:r>
            <a:r>
              <a:rPr lang="ru-RU" dirty="0">
                <a:latin typeface="Arial" pitchFamily="34" charset="0"/>
                <a:cs typeface="Arial" pitchFamily="34" charset="0"/>
              </a:rPr>
              <a:t> судлал</a:t>
            </a:r>
            <a:r>
              <a:rPr lang="mn-MN" dirty="0">
                <a:latin typeface="Arial" pitchFamily="34" charset="0"/>
                <a:cs typeface="Arial" pitchFamily="34" charset="0"/>
              </a:rPr>
              <a:t> -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mn-MN" dirty="0">
                <a:latin typeface="Arial" pitchFamily="34" charset="0"/>
                <a:cs typeface="Arial" pitchFamily="34" charset="0"/>
              </a:rPr>
              <a:t>Зөвлөх </a:t>
            </a:r>
          </a:p>
          <a:p>
            <a:endParaRPr lang="mn-MN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Тэргүүлэх зэрэг хамгаалсан чиглэл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dirty="0">
                <a:latin typeface="Arial" pitchFamily="34" charset="0"/>
                <a:cs typeface="Arial" pitchFamily="34" charset="0"/>
              </a:rPr>
              <a:t>Дот</a:t>
            </a:r>
            <a:r>
              <a:rPr lang="mn-MN" dirty="0">
                <a:latin typeface="Arial" pitchFamily="34" charset="0"/>
                <a:cs typeface="Arial" pitchFamily="34" charset="0"/>
              </a:rPr>
              <a:t>рын анагаах</a:t>
            </a:r>
            <a:r>
              <a:rPr lang="ru-RU" dirty="0">
                <a:latin typeface="Arial" pitchFamily="34" charset="0"/>
                <a:cs typeface="Arial" pitchFamily="34" charset="0"/>
              </a:rPr>
              <a:t> судлал</a:t>
            </a:r>
            <a:endParaRPr lang="mn-MN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он, гэрчилгээний дугаар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dirty="0">
                <a:latin typeface="Arial" pitchFamily="34" charset="0"/>
                <a:cs typeface="Arial" pitchFamily="34" charset="0"/>
              </a:rPr>
              <a:t> 2015 он –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9050/2015-12</a:t>
            </a:r>
            <a:endParaRPr lang="mn-MN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							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Ажилласан жил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mn-MN" dirty="0">
                <a:latin typeface="Arial" pitchFamily="34" charset="0"/>
                <a:cs typeface="Arial" pitchFamily="34" charset="0"/>
              </a:rPr>
              <a:t> Нийт ажилласан жил  -30,  Дотрын эмчээр - 25 жил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Мэргэжил / мэргэшил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mn-MN" dirty="0">
                <a:latin typeface="Arial" pitchFamily="34" charset="0"/>
                <a:cs typeface="Arial" pitchFamily="34" charset="0"/>
              </a:rPr>
              <a:t>Хүний их эмч / Дотрын анагаах судлал / Бөөр судлал</a:t>
            </a:r>
          </a:p>
          <a:p>
            <a:endParaRPr lang="mn-M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67675" y="266700"/>
            <a:ext cx="948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ЗАГВАР 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7528" y="1611382"/>
            <a:ext cx="1387186" cy="16513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Зураг оруулах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00349" y="1642767"/>
            <a:ext cx="601027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Эрдэнэбаатар ГАНХҮҮ</a:t>
            </a:r>
            <a:endParaRPr lang="mn-MN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АУ-ны доктор, тэргүүлэх зэрэгтэй</a:t>
            </a: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mn-MN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Улсын гуравдугаар төв эмнэлэг, 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Бөөр, дотоод шүүрлийн эрхтэн судлалын</a:t>
            </a:r>
          </a:p>
          <a:p>
            <a:pPr algn="ctr"/>
            <a:r>
              <a:rPr lang="mn-MN" dirty="0">
                <a:latin typeface="Arial" pitchFamily="34" charset="0"/>
                <a:cs typeface="Arial" pitchFamily="34" charset="0"/>
              </a:rPr>
              <a:t> тасгийн эрхлэгч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19588" y="691242"/>
            <a:ext cx="1170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Эрүүл мэндийн</a:t>
            </a:r>
          </a:p>
          <a:p>
            <a:r>
              <a:rPr lang="mn-MN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хөгжлийн төв</a:t>
            </a:r>
            <a:endParaRPr lang="en-US" sz="1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94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mn-M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ЭРҮҮЛ МЭНДИЙН ХӨГЖЛИЙН ТӨВ</a:t>
            </a:r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516" y="6364982"/>
            <a:ext cx="3962969" cy="365125"/>
          </a:xfrm>
        </p:spPr>
        <p:txBody>
          <a:bodyPr/>
          <a:lstStyle/>
          <a:p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©20</a:t>
            </a:r>
            <a:r>
              <a:rPr lang="mn-MN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Center for Health Development. Proprietary and Confidential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D2AD-31E0-459B-8CB1-934328275C53}" type="datetime4">
              <a:rPr lang="en-US" sz="900" smtClean="0">
                <a:cs typeface="Arial" panose="020B0604020202020204" pitchFamily="34" charset="0"/>
              </a:rPr>
              <a:t>April 5, 2021</a:t>
            </a:fld>
            <a:endParaRPr lang="en-US" sz="1100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z="900" smtClean="0">
                <a:cs typeface="Arial" panose="020B0604020202020204" pitchFamily="34" charset="0"/>
              </a:rPr>
              <a:t>3</a:t>
            </a:fld>
            <a:endParaRPr lang="en-US" sz="9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9658" y="400725"/>
            <a:ext cx="85201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БОЛОВСРОЛ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mn-M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latin typeface="Arial" pitchFamily="34" charset="0"/>
                <a:cs typeface="Arial" pitchFamily="34" charset="0"/>
              </a:rPr>
              <a:t>19</a:t>
            </a:r>
            <a:r>
              <a:rPr lang="en-US" dirty="0">
                <a:latin typeface="Arial" pitchFamily="34" charset="0"/>
                <a:cs typeface="Arial" pitchFamily="34" charset="0"/>
              </a:rPr>
              <a:t>93</a:t>
            </a:r>
            <a:r>
              <a:rPr lang="mn-MN" dirty="0">
                <a:latin typeface="Arial" pitchFamily="34" charset="0"/>
                <a:cs typeface="Arial" pitchFamily="34" charset="0"/>
              </a:rPr>
              <a:t> он		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АУИС, Хүний их эмч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>
                <a:latin typeface="Arial" pitchFamily="34" charset="0"/>
                <a:cs typeface="Arial" pitchFamily="34" charset="0"/>
              </a:rPr>
              <a:t>201</a:t>
            </a:r>
            <a:r>
              <a:rPr lang="mn-MN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mn-MN" dirty="0">
                <a:latin typeface="Arial" pitchFamily="34" charset="0"/>
                <a:cs typeface="Arial" pitchFamily="34" charset="0"/>
              </a:rPr>
              <a:t>он		АУ-ны магистр / 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хамгаалсан</a:t>
            </a:r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сэдэв </a:t>
            </a:r>
            <a:r>
              <a:rPr lang="mn-MN" dirty="0">
                <a:latin typeface="Arial" pitchFamily="34" charset="0"/>
                <a:cs typeface="Arial" pitchFamily="34" charset="0"/>
              </a:rPr>
              <a:t>/</a:t>
            </a:r>
          </a:p>
          <a:p>
            <a:r>
              <a:rPr lang="mn-MN" dirty="0">
                <a:latin typeface="Arial" pitchFamily="34" charset="0"/>
                <a:cs typeface="Arial" pitchFamily="34" charset="0"/>
              </a:rPr>
              <a:t>	2015 он		АУ-ны доктор /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хамгаалсан</a:t>
            </a:r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сэдэв </a:t>
            </a:r>
            <a:r>
              <a:rPr lang="mn-MN" dirty="0">
                <a:latin typeface="Arial" pitchFamily="34" charset="0"/>
                <a:cs typeface="Arial" pitchFamily="34" charset="0"/>
              </a:rPr>
              <a:t>/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endParaRPr lang="mn-MN" dirty="0"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МЭРГЭЖИЛ ДЭЭШЛҮҮЛСЭН БАЙДАЛ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mn-M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 он </a:t>
            </a:r>
            <a:r>
              <a:rPr lang="mn-MN" dirty="0">
                <a:latin typeface="Arial" pitchFamily="34" charset="0"/>
                <a:cs typeface="Arial" pitchFamily="34" charset="0"/>
              </a:rPr>
              <a:t>		/</a:t>
            </a:r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Горилж буй мэргэшлийн зэрэгтэй уялдуулж бичих/</a:t>
            </a:r>
          </a:p>
          <a:p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2017 он </a:t>
            </a:r>
          </a:p>
          <a:p>
            <a:r>
              <a:rPr lang="mn-M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2018 он </a:t>
            </a:r>
          </a:p>
          <a:p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АЖЛЫН ТУРШЛАГА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	</a:t>
            </a:r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Ажилласан жил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27</a:t>
            </a:r>
          </a:p>
          <a:p>
            <a:pPr lvl="0" algn="just"/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19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93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2005 он	 	УГТЭ, </a:t>
            </a:r>
            <a:r>
              <a:rPr lang="mn-MN" dirty="0">
                <a:latin typeface="Arial" pitchFamily="34" charset="0"/>
                <a:cs typeface="Arial" pitchFamily="34" charset="0"/>
              </a:rPr>
              <a:t>Бөөр, дотоод шүүрлийн эрхтэн судлалын</a:t>
            </a:r>
          </a:p>
          <a:p>
            <a:pPr algn="just"/>
            <a:r>
              <a:rPr lang="mn-MN" dirty="0">
                <a:latin typeface="Arial" pitchFamily="34" charset="0"/>
                <a:cs typeface="Arial" pitchFamily="34" charset="0"/>
              </a:rPr>
              <a:t> 						тасгийн эмч</a:t>
            </a:r>
            <a:endParaRPr lang="mn-MN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mn-MN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mn-MN" dirty="0"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2006 – 2018 он	 	УГТЭ, </a:t>
            </a:r>
            <a:r>
              <a:rPr lang="mn-MN" dirty="0">
                <a:latin typeface="Arial" pitchFamily="34" charset="0"/>
                <a:cs typeface="Arial" pitchFamily="34" charset="0"/>
              </a:rPr>
              <a:t>Бөөр, дотоод шүүрлийн эрхтэн судлалын 						 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тасгийн эрхлэгч</a:t>
            </a:r>
          </a:p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МЭРГЭШЛИЙН ЗЭРЭГ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mn-M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latin typeface="Arial" pitchFamily="34" charset="0"/>
                <a:cs typeface="Arial" pitchFamily="34" charset="0"/>
              </a:rPr>
              <a:t>2010 он	</a:t>
            </a:r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Дотрын анагаах судлалаар Ахлах зэрэг 				</a:t>
            </a:r>
            <a:endParaRPr lang="mn-M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mn-MN" dirty="0">
                <a:latin typeface="Arial" pitchFamily="34" charset="0"/>
                <a:cs typeface="Arial" pitchFamily="34" charset="0"/>
              </a:rPr>
              <a:t>2015 он	</a:t>
            </a:r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mn-MN" dirty="0">
                <a:latin typeface="Arial" pitchFamily="34" charset="0"/>
                <a:cs typeface="Arial" pitchFamily="34" charset="0"/>
              </a:rPr>
              <a:t>Дотрын анагаах судлалаар Тэргүүлэх зэрэг 				</a:t>
            </a:r>
            <a:r>
              <a:rPr lang="mn-MN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			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4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mn-M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ЭРҮҮЛ МЭНДИЙН ХӨГЖЛИЙН ТӨВ</a:t>
            </a:r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516" y="6364982"/>
            <a:ext cx="3962969" cy="365125"/>
          </a:xfrm>
        </p:spPr>
        <p:txBody>
          <a:bodyPr/>
          <a:lstStyle/>
          <a:p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©20</a:t>
            </a:r>
            <a:r>
              <a:rPr lang="mn-MN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Center for Health Development. Proprietary and Confidential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D2AD-31E0-459B-8CB1-934328275C53}" type="datetime4">
              <a:rPr lang="en-US" sz="900" smtClean="0">
                <a:cs typeface="Arial" panose="020B0604020202020204" pitchFamily="34" charset="0"/>
              </a:rPr>
              <a:t>April 5, 2021</a:t>
            </a:fld>
            <a:endParaRPr lang="en-US" sz="1100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z="900" smtClean="0">
                <a:cs typeface="Arial" panose="020B0604020202020204" pitchFamily="34" charset="0"/>
              </a:rPr>
              <a:t>4</a:t>
            </a:fld>
            <a:endParaRPr lang="en-US" sz="9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0525" y="553315"/>
            <a:ext cx="7762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БҮТЭЭЛ 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7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mn-M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ЭРҮҮЛ МЭНДИЙН ХӨГЖЛИЙН ТӨВ</a:t>
            </a:r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516" y="6364982"/>
            <a:ext cx="3962969" cy="365125"/>
          </a:xfrm>
        </p:spPr>
        <p:txBody>
          <a:bodyPr/>
          <a:lstStyle/>
          <a:p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©20</a:t>
            </a:r>
            <a:r>
              <a:rPr lang="mn-MN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Center for Health Development. Proprietary and Confidential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D2AD-31E0-459B-8CB1-934328275C53}" type="datetime4">
              <a:rPr lang="en-US" sz="900" smtClean="0">
                <a:cs typeface="Arial" panose="020B0604020202020204" pitchFamily="34" charset="0"/>
              </a:rPr>
              <a:t>April 5, 2021</a:t>
            </a:fld>
            <a:endParaRPr lang="en-US" sz="1100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z="900" smtClean="0">
                <a:cs typeface="Arial" panose="020B0604020202020204" pitchFamily="34" charset="0"/>
              </a:rPr>
              <a:t>5</a:t>
            </a:fld>
            <a:endParaRPr lang="en-US" sz="9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6225" y="522143"/>
            <a:ext cx="7762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ЦААШИД ХИЙХ АЖИЛ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080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mn-M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ЭРҮҮЛ МЭНДИЙН ХӨГЖЛИЙН ТӨВ</a:t>
            </a:r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516" y="6364982"/>
            <a:ext cx="3962969" cy="365125"/>
          </a:xfrm>
        </p:spPr>
        <p:txBody>
          <a:bodyPr/>
          <a:lstStyle/>
          <a:p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©20</a:t>
            </a:r>
            <a:r>
              <a:rPr lang="mn-MN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Center for Health Development. Proprietary and Confidential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D2AD-31E0-459B-8CB1-934328275C53}" type="datetime4">
              <a:rPr lang="en-US" sz="900" smtClean="0">
                <a:cs typeface="Arial" panose="020B0604020202020204" pitchFamily="34" charset="0"/>
              </a:rPr>
              <a:t>April 5, 2021</a:t>
            </a:fld>
            <a:endParaRPr lang="en-US" sz="1100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z="900" smtClean="0">
                <a:cs typeface="Arial" panose="020B0604020202020204" pitchFamily="34" charset="0"/>
              </a:rPr>
              <a:t>6</a:t>
            </a:fld>
            <a:endParaRPr lang="en-US" sz="9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" y="522143"/>
            <a:ext cx="8305800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САНАЛ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mn-M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5000"/>
              </a:lnSpc>
            </a:pPr>
            <a:r>
              <a:rPr lang="mn-MN" dirty="0">
                <a:latin typeface="Arial"/>
                <a:ea typeface="Calibri"/>
                <a:cs typeface="Times New Roman"/>
              </a:rPr>
              <a:t> </a:t>
            </a:r>
            <a:endParaRPr lang="en-US" sz="1600" dirty="0">
              <a:ea typeface="Calibri"/>
              <a:cs typeface="Times New Roman"/>
            </a:endParaRPr>
          </a:p>
          <a:p>
            <a:endParaRPr lang="mn-MN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dirty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53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mn-MN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ЭРҮҮЛ МЭНДИЙН ХӨГЖЛИЙН ТӨВ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516" y="6364982"/>
            <a:ext cx="3962969" cy="365125"/>
          </a:xfrm>
        </p:spPr>
        <p:txBody>
          <a:bodyPr/>
          <a:lstStyle/>
          <a:p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©20</a:t>
            </a:r>
            <a:r>
              <a:rPr lang="mn-MN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Center for Health Development. Proprietary and Confidential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D2AD-31E0-459B-8CB1-934328275C53}" type="datetime4">
              <a:rPr lang="en-US" sz="900" smtClean="0">
                <a:cs typeface="Arial" panose="020B0604020202020204" pitchFamily="34" charset="0"/>
              </a:rPr>
              <a:t>April 5, 2021</a:t>
            </a:fld>
            <a:endParaRPr lang="en-US" sz="1100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3EF1-76FA-4E1A-90C9-C200FD844FEE}" type="slidenum">
              <a:rPr lang="en-US" sz="900" smtClean="0">
                <a:cs typeface="Arial" panose="020B0604020202020204" pitchFamily="34" charset="0"/>
              </a:rPr>
              <a:t>7</a:t>
            </a:fld>
            <a:endParaRPr lang="en-US" sz="9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6291" y="2275609"/>
            <a:ext cx="5682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АНХААРЛАА ХАНДУУЛСАНД</a:t>
            </a:r>
            <a:endParaRPr lang="en-US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n-MN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БАЯРЛАЛАА</a:t>
            </a: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0458" y="4520441"/>
            <a:ext cx="3823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И-мэйл хаяг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		</a:t>
            </a:r>
            <a:endParaRPr lang="mn-MN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mn-MN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Утас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	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28173176"/>
      </p:ext>
    </p:extLst>
  </p:cSld>
  <p:clrMapOvr>
    <a:masterClrMapping/>
  </p:clrMapOvr>
</p:sld>
</file>

<file path=ppt/theme/theme1.xml><?xml version="1.0" encoding="utf-8"?>
<a:theme xmlns:a="http://schemas.openxmlformats.org/drawingml/2006/main" name="000 Presentation template-eng-mng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3DB97CB-E581-40D2-9D1E-0BFB1E4D6E1A}" vid="{69013029-FC68-417F-9C40-63D74F4FD1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000 Presentation template-eng-mng</Template>
  <TotalTime>1919</TotalTime>
  <Words>485</Words>
  <Application>Microsoft Office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000 Presentation template-eng-mng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</cp:lastModifiedBy>
  <cp:revision>238</cp:revision>
  <cp:lastPrinted>2018-06-12T08:57:44Z</cp:lastPrinted>
  <dcterms:created xsi:type="dcterms:W3CDTF">2017-02-09T03:33:34Z</dcterms:created>
  <dcterms:modified xsi:type="dcterms:W3CDTF">2021-04-05T08:09:12Z</dcterms:modified>
</cp:coreProperties>
</file>